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2" r:id="rId6"/>
    <p:sldId id="265" r:id="rId7"/>
    <p:sldId id="305" r:id="rId8"/>
    <p:sldId id="266" r:id="rId9"/>
    <p:sldId id="308" r:id="rId10"/>
    <p:sldId id="300" r:id="rId11"/>
    <p:sldId id="267" r:id="rId12"/>
    <p:sldId id="268" r:id="rId13"/>
    <p:sldId id="269" r:id="rId14"/>
    <p:sldId id="270" r:id="rId15"/>
    <p:sldId id="271" r:id="rId16"/>
    <p:sldId id="287" r:id="rId17"/>
    <p:sldId id="272" r:id="rId18"/>
    <p:sldId id="273" r:id="rId19"/>
    <p:sldId id="275" r:id="rId20"/>
    <p:sldId id="276" r:id="rId21"/>
    <p:sldId id="281" r:id="rId22"/>
    <p:sldId id="277" r:id="rId23"/>
    <p:sldId id="291" r:id="rId24"/>
    <p:sldId id="278" r:id="rId25"/>
    <p:sldId id="279" r:id="rId26"/>
    <p:sldId id="290" r:id="rId27"/>
    <p:sldId id="312" r:id="rId28"/>
    <p:sldId id="274" r:id="rId29"/>
    <p:sldId id="280" r:id="rId30"/>
    <p:sldId id="301" r:id="rId31"/>
    <p:sldId id="282" r:id="rId32"/>
    <p:sldId id="296" r:id="rId33"/>
    <p:sldId id="284" r:id="rId34"/>
    <p:sldId id="303" r:id="rId35"/>
    <p:sldId id="289" r:id="rId36"/>
    <p:sldId id="293" r:id="rId37"/>
    <p:sldId id="292" r:id="rId38"/>
    <p:sldId id="294" r:id="rId39"/>
    <p:sldId id="295" r:id="rId40"/>
    <p:sldId id="297" r:id="rId41"/>
    <p:sldId id="298" r:id="rId42"/>
    <p:sldId id="299" r:id="rId43"/>
    <p:sldId id="309" r:id="rId44"/>
    <p:sldId id="304" r:id="rId45"/>
    <p:sldId id="306" r:id="rId46"/>
    <p:sldId id="307" r:id="rId47"/>
    <p:sldId id="285" r:id="rId48"/>
    <p:sldId id="283" r:id="rId49"/>
    <p:sldId id="286" r:id="rId50"/>
    <p:sldId id="288" r:id="rId51"/>
    <p:sldId id="302" r:id="rId52"/>
    <p:sldId id="310" r:id="rId53"/>
    <p:sldId id="311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4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5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3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5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75D0726-7BA0-4F91-971D-5806D17E17B5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019BDFF-C119-4283-BE9E-446145224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97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91" y="609601"/>
            <a:ext cx="11538857" cy="3267074"/>
          </a:xfrm>
        </p:spPr>
        <p:txBody>
          <a:bodyPr>
            <a:noAutofit/>
          </a:bodyPr>
          <a:lstStyle/>
          <a:p>
            <a:r>
              <a:rPr lang="en-US" sz="8000" dirty="0">
                <a:latin typeface="Arial Rounded MT Bold" panose="020F0704030504030204" pitchFamily="34" charset="0"/>
              </a:rPr>
              <a:t>African Americans in History</a:t>
            </a:r>
          </a:p>
        </p:txBody>
      </p:sp>
      <p:pic>
        <p:nvPicPr>
          <p:cNvPr id="4" name="03 - Wade In The Water (Live At Carnegie Hall, New York, NY _ November 7, 1987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32931.0204"/>
                  <p14:fade out="8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9871" y="5710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700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852" y="792798"/>
            <a:ext cx="9536288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71" y="1175658"/>
            <a:ext cx="9040325" cy="4746171"/>
          </a:xfrm>
        </p:spPr>
      </p:pic>
    </p:spTree>
    <p:extLst>
      <p:ext uri="{BB962C8B-B14F-4D97-AF65-F5344CB8AC3E}">
        <p14:creationId xmlns:p14="http://schemas.microsoft.com/office/powerpoint/2010/main" val="652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6" y="244158"/>
            <a:ext cx="4156303" cy="6122268"/>
          </a:xfrm>
        </p:spPr>
      </p:pic>
    </p:spTree>
    <p:extLst>
      <p:ext uri="{BB962C8B-B14F-4D97-AF65-F5344CB8AC3E}">
        <p14:creationId xmlns:p14="http://schemas.microsoft.com/office/powerpoint/2010/main" val="28598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08" y="348660"/>
            <a:ext cx="4280606" cy="6093391"/>
          </a:xfrm>
        </p:spPr>
      </p:pic>
    </p:spTree>
    <p:extLst>
      <p:ext uri="{BB962C8B-B14F-4D97-AF65-F5344CB8AC3E}">
        <p14:creationId xmlns:p14="http://schemas.microsoft.com/office/powerpoint/2010/main" val="12971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51" y="366077"/>
            <a:ext cx="4559209" cy="6149157"/>
          </a:xfrm>
        </p:spPr>
      </p:pic>
      <p:pic>
        <p:nvPicPr>
          <p:cNvPr id="4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88" y="366076"/>
            <a:ext cx="3908377" cy="61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69" y="325119"/>
            <a:ext cx="4832214" cy="6101694"/>
          </a:xfrm>
        </p:spPr>
      </p:pic>
    </p:spTree>
    <p:extLst>
      <p:ext uri="{BB962C8B-B14F-4D97-AF65-F5344CB8AC3E}">
        <p14:creationId xmlns:p14="http://schemas.microsoft.com/office/powerpoint/2010/main" val="9755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427037"/>
            <a:ext cx="6036469" cy="6036469"/>
          </a:xfrm>
        </p:spPr>
      </p:pic>
    </p:spTree>
    <p:extLst>
      <p:ext uri="{BB962C8B-B14F-4D97-AF65-F5344CB8AC3E}">
        <p14:creationId xmlns:p14="http://schemas.microsoft.com/office/powerpoint/2010/main" val="25797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85" y="749255"/>
            <a:ext cx="8042221" cy="5364162"/>
          </a:xfrm>
        </p:spPr>
      </p:pic>
    </p:spTree>
    <p:extLst>
      <p:ext uri="{BB962C8B-B14F-4D97-AF65-F5344CB8AC3E}">
        <p14:creationId xmlns:p14="http://schemas.microsoft.com/office/powerpoint/2010/main" val="206232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067" y="427038"/>
            <a:ext cx="6844692" cy="5364162"/>
          </a:xfrm>
        </p:spPr>
      </p:pic>
    </p:spTree>
    <p:extLst>
      <p:ext uri="{BB962C8B-B14F-4D97-AF65-F5344CB8AC3E}">
        <p14:creationId xmlns:p14="http://schemas.microsoft.com/office/powerpoint/2010/main" val="41075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4" y="206829"/>
            <a:ext cx="7924800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52847"/>
            <a:ext cx="9905998" cy="5338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Rounded MT Bold" panose="020F0704030504030204" pitchFamily="34" charset="0"/>
                <a:cs typeface="Arial" panose="020B0604020202020204" pitchFamily="34" charset="0"/>
              </a:rPr>
              <a:t>EACH YEAR IN FEBRUARY WE CELEBRATE BLACK HISTORY MONTH. </a:t>
            </a:r>
          </a:p>
        </p:txBody>
      </p:sp>
    </p:spTree>
    <p:extLst>
      <p:ext uri="{BB962C8B-B14F-4D97-AF65-F5344CB8AC3E}">
        <p14:creationId xmlns:p14="http://schemas.microsoft.com/office/powerpoint/2010/main" val="1065113249"/>
      </p:ext>
    </p:extLst>
  </p:cSld>
  <p:clrMapOvr>
    <a:masterClrMapping/>
  </p:clrMapOvr>
  <p:transition advTm="8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514" y="443656"/>
            <a:ext cx="8463145" cy="60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854" y="714421"/>
            <a:ext cx="4257803" cy="5364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835" y="348502"/>
            <a:ext cx="382905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23" y="159486"/>
            <a:ext cx="5363305" cy="647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8195" y="427038"/>
            <a:ext cx="9532436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7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338" y="540248"/>
            <a:ext cx="5113047" cy="5938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20" y="540248"/>
            <a:ext cx="5103218" cy="58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108993"/>
            <a:ext cx="11742572" cy="2550093"/>
          </a:xfrm>
        </p:spPr>
      </p:pic>
    </p:spTree>
    <p:extLst>
      <p:ext uri="{BB962C8B-B14F-4D97-AF65-F5344CB8AC3E}">
        <p14:creationId xmlns:p14="http://schemas.microsoft.com/office/powerpoint/2010/main" val="20742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26721"/>
            <a:ext cx="9905998" cy="53644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1" y="670560"/>
            <a:ext cx="948266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6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88" y="1051694"/>
            <a:ext cx="10833343" cy="49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0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397318"/>
            <a:ext cx="8254853" cy="5968647"/>
          </a:xfrm>
        </p:spPr>
      </p:pic>
    </p:spTree>
    <p:extLst>
      <p:ext uri="{BB962C8B-B14F-4D97-AF65-F5344CB8AC3E}">
        <p14:creationId xmlns:p14="http://schemas.microsoft.com/office/powerpoint/2010/main" val="20831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12" y="801507"/>
            <a:ext cx="9525703" cy="5364162"/>
          </a:xfrm>
        </p:spPr>
      </p:pic>
    </p:spTree>
    <p:extLst>
      <p:ext uri="{BB962C8B-B14F-4D97-AF65-F5344CB8AC3E}">
        <p14:creationId xmlns:p14="http://schemas.microsoft.com/office/powerpoint/2010/main" val="14905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52847"/>
            <a:ext cx="9905998" cy="5338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Rounded MT Bold" panose="020F0704030504030204" pitchFamily="34" charset="0"/>
                <a:cs typeface="Arial" panose="020B0604020202020204" pitchFamily="34" charset="0"/>
              </a:rPr>
              <a:t>IT IS A TIME THAT FILLS MANY WITH PRIDE FOR THEIR HERITAGE, </a:t>
            </a:r>
          </a:p>
        </p:txBody>
      </p:sp>
    </p:spTree>
    <p:extLst>
      <p:ext uri="{BB962C8B-B14F-4D97-AF65-F5344CB8AC3E}">
        <p14:creationId xmlns:p14="http://schemas.microsoft.com/office/powerpoint/2010/main" val="3278368195"/>
      </p:ext>
    </p:extLst>
  </p:cSld>
  <p:clrMapOvr>
    <a:masterClrMapping/>
  </p:clrMapOvr>
  <p:transition advTm="800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26721"/>
            <a:ext cx="9905998" cy="53644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019175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0" y="1169148"/>
            <a:ext cx="7369038" cy="4994250"/>
          </a:xfrm>
        </p:spPr>
      </p:pic>
    </p:spTree>
    <p:extLst>
      <p:ext uri="{BB962C8B-B14F-4D97-AF65-F5344CB8AC3E}">
        <p14:creationId xmlns:p14="http://schemas.microsoft.com/office/powerpoint/2010/main" val="34778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26721"/>
            <a:ext cx="9905998" cy="53644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95250"/>
            <a:ext cx="9525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31" y="470580"/>
            <a:ext cx="7400660" cy="5819937"/>
          </a:xfrm>
        </p:spPr>
      </p:pic>
    </p:spTree>
    <p:extLst>
      <p:ext uri="{BB962C8B-B14F-4D97-AF65-F5344CB8AC3E}">
        <p14:creationId xmlns:p14="http://schemas.microsoft.com/office/powerpoint/2010/main" val="373158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604" y="397114"/>
            <a:ext cx="6992983" cy="57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8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763" y="679586"/>
            <a:ext cx="8582659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669" y="988000"/>
            <a:ext cx="9186582" cy="48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671" y="692626"/>
            <a:ext cx="8008378" cy="533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905" y="670878"/>
            <a:ext cx="4474605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6304" y="418329"/>
            <a:ext cx="7221467" cy="586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52847"/>
            <a:ext cx="9905998" cy="5338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Rounded MT Bold" panose="020F0704030504030204" pitchFamily="34" charset="0"/>
                <a:cs typeface="Arial" panose="020B0604020202020204" pitchFamily="34" charset="0"/>
              </a:rPr>
              <a:t>APPRECIATION TO THEIR ANCESTORS, </a:t>
            </a:r>
          </a:p>
        </p:txBody>
      </p:sp>
    </p:spTree>
    <p:extLst>
      <p:ext uri="{BB962C8B-B14F-4D97-AF65-F5344CB8AC3E}">
        <p14:creationId xmlns:p14="http://schemas.microsoft.com/office/powerpoint/2010/main" val="2148824551"/>
      </p:ext>
    </p:extLst>
  </p:cSld>
  <p:clrMapOvr>
    <a:masterClrMapping/>
  </p:clrMapOvr>
  <p:transition advTm="700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716" y="225742"/>
            <a:ext cx="4876800" cy="3248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48" y="1375886"/>
            <a:ext cx="3619500" cy="2733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268" y="225742"/>
            <a:ext cx="3619500" cy="2505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271" y="3610247"/>
            <a:ext cx="3619500" cy="273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546" y="4202226"/>
            <a:ext cx="1819940" cy="23635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398" y="3576159"/>
            <a:ext cx="5392783" cy="30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17" y="3155196"/>
            <a:ext cx="6042453" cy="3392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1" y="545057"/>
            <a:ext cx="3100632" cy="2309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277" y="530360"/>
            <a:ext cx="21336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877" y="3155196"/>
            <a:ext cx="2503690" cy="2503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067" y="319806"/>
            <a:ext cx="1885950" cy="2428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591" y="3245149"/>
            <a:ext cx="2124645" cy="3302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-1143" t="456" r="1143" b="26400"/>
          <a:stretch/>
        </p:blipFill>
        <p:spPr>
          <a:xfrm>
            <a:off x="3659202" y="319806"/>
            <a:ext cx="3492766" cy="255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847" y="304002"/>
            <a:ext cx="1213209" cy="1987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04" y="478971"/>
            <a:ext cx="3343443" cy="2169523"/>
          </a:xfrm>
          <a:prstGeom prst="rect">
            <a:avLst/>
          </a:prstGeom>
        </p:spPr>
      </p:pic>
      <p:pic>
        <p:nvPicPr>
          <p:cNvPr id="1026" name="Picture 2" descr="Black Leaders In American History Hosea William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3" y="304002"/>
            <a:ext cx="3198132" cy="23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955" y="598426"/>
            <a:ext cx="25336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9762" y="3050994"/>
            <a:ext cx="1752600" cy="2609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952" y="3050994"/>
            <a:ext cx="2206806" cy="2206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056" y="3050994"/>
            <a:ext cx="4572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00" t="3941" r="3038" b="10049"/>
          <a:stretch/>
        </p:blipFill>
        <p:spPr>
          <a:xfrm>
            <a:off x="9123498" y="4674326"/>
            <a:ext cx="2603863" cy="1900645"/>
          </a:xfrm>
          <a:prstGeom prst="rect">
            <a:avLst/>
          </a:prstGeom>
        </p:spPr>
      </p:pic>
      <p:pic>
        <p:nvPicPr>
          <p:cNvPr id="2050" name="Picture 2" descr="Image result for black panther servic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6" y="243839"/>
            <a:ext cx="2998777" cy="24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794" y="365759"/>
            <a:ext cx="2862567" cy="410663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/>
          <a:srcRect l="1113" t="3941" r="53472" b="10049"/>
          <a:stretch/>
        </p:blipFill>
        <p:spPr>
          <a:xfrm>
            <a:off x="6374409" y="4674325"/>
            <a:ext cx="2595420" cy="1900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187" y="4869043"/>
            <a:ext cx="2286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49" y="2885668"/>
            <a:ext cx="2827916" cy="3577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896" y="243839"/>
            <a:ext cx="2701035" cy="4452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11731" r="9978"/>
          <a:stretch/>
        </p:blipFill>
        <p:spPr>
          <a:xfrm>
            <a:off x="6696891" y="679267"/>
            <a:ext cx="2025426" cy="317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5774" y="139337"/>
            <a:ext cx="4387699" cy="658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708" y="427038"/>
            <a:ext cx="9551410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26721"/>
            <a:ext cx="9905998" cy="53644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023" y="426721"/>
            <a:ext cx="7047956" cy="604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24" y="595244"/>
            <a:ext cx="8744630" cy="5381311"/>
          </a:xfrm>
        </p:spPr>
      </p:pic>
    </p:spTree>
    <p:extLst>
      <p:ext uri="{BB962C8B-B14F-4D97-AF65-F5344CB8AC3E}">
        <p14:creationId xmlns:p14="http://schemas.microsoft.com/office/powerpoint/2010/main" val="97134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8" y="555258"/>
            <a:ext cx="7916584" cy="5697496"/>
          </a:xfrm>
        </p:spPr>
      </p:pic>
    </p:spTree>
    <p:extLst>
      <p:ext uri="{BB962C8B-B14F-4D97-AF65-F5344CB8AC3E}">
        <p14:creationId xmlns:p14="http://schemas.microsoft.com/office/powerpoint/2010/main" val="3682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08" y="609917"/>
            <a:ext cx="8607947" cy="5738631"/>
          </a:xfrm>
        </p:spPr>
      </p:pic>
    </p:spTree>
    <p:extLst>
      <p:ext uri="{BB962C8B-B14F-4D97-AF65-F5344CB8AC3E}">
        <p14:creationId xmlns:p14="http://schemas.microsoft.com/office/powerpoint/2010/main" val="21451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452847"/>
            <a:ext cx="9905998" cy="53383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atin typeface="Arial Rounded MT Bold" panose="020F0704030504030204" pitchFamily="34" charset="0"/>
                <a:cs typeface="Arial" panose="020B0604020202020204" pitchFamily="34" charset="0"/>
              </a:rPr>
              <a:t>AND AN OBLIGATION TO THE FUTURE GENERATIONS. </a:t>
            </a:r>
          </a:p>
        </p:txBody>
      </p:sp>
    </p:spTree>
    <p:extLst>
      <p:ext uri="{BB962C8B-B14F-4D97-AF65-F5344CB8AC3E}">
        <p14:creationId xmlns:p14="http://schemas.microsoft.com/office/powerpoint/2010/main" val="1130613318"/>
      </p:ext>
    </p:extLst>
  </p:cSld>
  <p:clrMapOvr>
    <a:masterClrMapping/>
  </p:clrMapOvr>
  <p:transition advTm="700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91" y="400912"/>
            <a:ext cx="5992925" cy="5992925"/>
          </a:xfrm>
        </p:spPr>
      </p:pic>
    </p:spTree>
    <p:extLst>
      <p:ext uri="{BB962C8B-B14F-4D97-AF65-F5344CB8AC3E}">
        <p14:creationId xmlns:p14="http://schemas.microsoft.com/office/powerpoint/2010/main" val="32637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0">
        <p:fade/>
      </p:transition>
    </mc:Choice>
    <mc:Fallback xmlns="">
      <p:transition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1413" y="583475"/>
            <a:ext cx="9905998" cy="52077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THIS YEAR AS YOU CELEBRATE AFRICAN AMERICANS IN HISTORY</a:t>
            </a:r>
          </a:p>
        </p:txBody>
      </p:sp>
    </p:spTree>
    <p:extLst>
      <p:ext uri="{BB962C8B-B14F-4D97-AF65-F5344CB8AC3E}">
        <p14:creationId xmlns:p14="http://schemas.microsoft.com/office/powerpoint/2010/main" val="3783147558"/>
      </p:ext>
    </p:extLst>
  </p:cSld>
  <p:clrMapOvr>
    <a:masterClrMapping/>
  </p:clrMapOvr>
  <p:transition advClick="0" advTm="10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1413" y="583475"/>
            <a:ext cx="9905998" cy="52077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REMEMBER TO ALSO CELEBRATE THE ONE WHO’S IMAGE ALL MEN AND WOMEN WERE CREATED IN.</a:t>
            </a:r>
          </a:p>
        </p:txBody>
      </p:sp>
    </p:spTree>
    <p:extLst>
      <p:ext uri="{BB962C8B-B14F-4D97-AF65-F5344CB8AC3E}">
        <p14:creationId xmlns:p14="http://schemas.microsoft.com/office/powerpoint/2010/main" val="2502101475"/>
      </p:ext>
    </p:extLst>
  </p:cSld>
  <p:clrMapOvr>
    <a:masterClrMapping/>
  </p:clrMapOvr>
  <p:transition advClick="0" advTm="10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1413" y="583475"/>
            <a:ext cx="9905998" cy="520772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altLang="en-US" sz="5400" cap="none" dirty="0">
                <a:solidFill>
                  <a:schemeClr val="tx1"/>
                </a:solidFill>
                <a:effectLst/>
                <a:latin typeface="-apple-system"/>
              </a:rPr>
              <a:t>“So God created man in his own image, in the image of God he created him; male and female he created them.”</a:t>
            </a:r>
          </a:p>
          <a:p>
            <a:pPr marL="0" indent="0" algn="ctr">
              <a:buNone/>
            </a:pPr>
            <a:r>
              <a:rPr lang="en-US" altLang="en-US" sz="5400" i="1" cap="none" dirty="0">
                <a:solidFill>
                  <a:schemeClr val="tx1"/>
                </a:solidFill>
                <a:effectLst/>
                <a:latin typeface="-apple-system"/>
              </a:rPr>
              <a:t>- Genesis 1:27</a:t>
            </a:r>
            <a:endParaRPr lang="en-US" altLang="en-US" sz="5400" cap="none" dirty="0">
              <a:solidFill>
                <a:schemeClr val="tx1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567964098"/>
      </p:ext>
    </p:extLst>
  </p:cSld>
  <p:clrMapOvr>
    <a:masterClrMapping/>
  </p:clrMapOvr>
  <p:transition advClick="0" advTm="12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76" y="366077"/>
            <a:ext cx="8811248" cy="5874165"/>
          </a:xfrm>
        </p:spPr>
      </p:pic>
    </p:spTree>
    <p:extLst>
      <p:ext uri="{BB962C8B-B14F-4D97-AF65-F5344CB8AC3E}">
        <p14:creationId xmlns:p14="http://schemas.microsoft.com/office/powerpoint/2010/main" val="146961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>
        <p:fade/>
      </p:transition>
    </mc:Choice>
    <mc:Fallback xmlns="">
      <p:transition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55" y="1628504"/>
            <a:ext cx="10170968" cy="3634174"/>
          </a:xfrm>
        </p:spPr>
      </p:pic>
    </p:spTree>
    <p:extLst>
      <p:ext uri="{BB962C8B-B14F-4D97-AF65-F5344CB8AC3E}">
        <p14:creationId xmlns:p14="http://schemas.microsoft.com/office/powerpoint/2010/main" val="28323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20" y="366078"/>
            <a:ext cx="5834799" cy="6013608"/>
          </a:xfrm>
        </p:spPr>
      </p:pic>
    </p:spTree>
    <p:extLst>
      <p:ext uri="{BB962C8B-B14F-4D97-AF65-F5344CB8AC3E}">
        <p14:creationId xmlns:p14="http://schemas.microsoft.com/office/powerpoint/2010/main" val="368310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hISTORY OF AFRICAN AMERIC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477" y="1352957"/>
            <a:ext cx="7895524" cy="443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7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1416</TotalTime>
  <Words>94</Words>
  <Application>Microsoft Office PowerPoint</Application>
  <PresentationFormat>Widescreen</PresentationFormat>
  <Paragraphs>9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-apple-system</vt:lpstr>
      <vt:lpstr>Arial</vt:lpstr>
      <vt:lpstr>Arial Rounded MT Bold</vt:lpstr>
      <vt:lpstr>Century Gothic</vt:lpstr>
      <vt:lpstr>Mesh</vt:lpstr>
      <vt:lpstr>African Americans in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Shanell Johnson</dc:creator>
  <cp:lastModifiedBy>Karen Young</cp:lastModifiedBy>
  <cp:revision>37</cp:revision>
  <dcterms:created xsi:type="dcterms:W3CDTF">2020-02-15T05:16:06Z</dcterms:created>
  <dcterms:modified xsi:type="dcterms:W3CDTF">2022-01-28T01:22:12Z</dcterms:modified>
</cp:coreProperties>
</file>